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9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792A0-7E1A-EB00-D435-90D4E56B94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19F232-16BF-A000-3CCA-843B8FE9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CFE111-BCDE-7E93-D28E-945B5E15D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963BBC-0458-0280-AFE5-B7CFB8390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5CE221-5788-3AFE-B7B1-CC482BB12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930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4AB73-40A0-4E94-E4A9-15BE23A94F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40ED8-05D2-CB76-F7CE-1EED4202B5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42D0CD-849E-CB43-EA61-A3B1F33CA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0E1CE3-375C-2A7E-7A46-082F4DDCF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9E24E-B41B-01E6-70CC-BFE75F44B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405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3392D5-8C86-C1BD-FB81-B3E5854705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7956EC-C8E5-5795-83F0-A01BD29269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662B6-E565-9F18-8E55-A035AC01F8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87183-06E4-C30E-5C4F-B73D5E3B9D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D0E816-4716-8C8A-A8F1-B7FE9D84F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73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76EC7-EB2D-F0F1-3B96-4664C112F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734DE-98D2-0873-EEE8-9C4E9C37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5D019A-C22A-42E6-0E59-87486A77C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ECEE7A-4BC3-6D1B-AA38-F61AEE0C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B9B9A-D056-8B49-99A3-0E30367FD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342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54FF7A-6035-6C2B-9718-7F9C9F4436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9301FD-1EBA-5E07-4F1B-49C47A8CA4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5D39ED-4F0E-0500-B629-715B54541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DD8769-1567-854D-724C-882581E46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ECE225-4EF1-6DCD-4C96-AD3D697BF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33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08E1AF-218D-195E-9AC9-6399693C05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5DC37-DC73-144C-633B-309EAD17C4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B4FCCF-EC42-DE6E-16F2-DA5F5DD5F8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7B4A3-184A-4946-1582-9EB33DA97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180FCE-0382-B608-6879-C9E298FAA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E90B0-BA80-C5E9-B47C-0368CF20B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28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03AB3-C7F2-786F-4BD8-B04028DCDF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86A14C-795E-3C2A-D533-EAE0CA20D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F59B66-04C3-9921-4DB8-F691E74ACA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E1A2439-AD0F-D16E-815E-68936E5AC5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2DA6AC-7E7F-32E6-4A91-3761E8F7D4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EA8A04-5010-B9DD-3A3B-53D4AE27F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B6CF77-C056-B4B1-BF19-8C5DC3459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F89E66-6C77-3605-DC43-6F79B9ADF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295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D866D7-0658-40C9-6502-437C3F2B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435F03-8D15-1ADF-422B-4CBB95565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6D10EE-EAED-0190-DCB2-66156DA30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50ED4E-A28C-CBC9-F0FE-BCA3B8B552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195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CE9746-6AD1-515E-6058-195314DA6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D734A3-DCFA-8FE7-090E-EBD60CA2D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F91552-BA79-82FF-E64B-4566DABF4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4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8BC697-AAFA-FD04-0906-6B673592AC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0C18A4-5710-B7E1-A742-26BE3A0B4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DE894-8F08-029E-2475-857E45D97D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D62AF3-1355-B3F5-9CD5-EFA3EB2530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D1CA0-6DCA-0B86-4877-C276E8DC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5C01FB-65E0-5281-3DD0-D24A774DC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1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ED00E-AA31-C14D-8F0A-AB2099659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B3E151-A813-29D8-84EB-364BD4A061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933A39-BC77-BF03-F86E-1345455A82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C2B178-FA33-C67B-DE7F-86F19E85F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8D04C7-B255-6028-CC1F-63C6BB3D9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56F482-59F4-920C-D041-0AD58547F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60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47EB67-6AB9-493A-F7ED-26BE26F0B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094731-6E7F-D02D-CE68-9AB8BF1B6E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007E92-07EB-ED22-6389-5347F9AAAB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F10AD-B076-4A70-9EF3-9930FC6EEEA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E6BF3-4D89-33FF-3BFD-9A1F4610D9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A62F8-FB5F-412D-52BA-8A98B31884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3F5AE-923A-47C2-B4A8-4FCE614098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86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8FB7D197-1B3C-2C7F-0B74-361ABADFB2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0651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97C0D1B1-5E22-3E2F-0874-E72FA7DF2F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31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0D52D67-1068-E3C3-4C29-8550DEF76C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45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>
            <a:extLst>
              <a:ext uri="{FF2B5EF4-FFF2-40B4-BE49-F238E27FC236}">
                <a16:creationId xmlns:a16="http://schemas.microsoft.com/office/drawing/2014/main" id="{C4FE0444-A505-D7AA-7CE7-79FF0C229D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6427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0271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481523F2-7002-1A7C-4071-718E4C4D36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970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3812E01-500F-D604-D3E2-EAC4462720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0951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A206F248-A06B-1890-D693-94FE80F52B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253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yadgar sirwan2</dc:creator>
  <cp:lastModifiedBy>yadgar sirwan2</cp:lastModifiedBy>
  <cp:revision>1</cp:revision>
  <dcterms:created xsi:type="dcterms:W3CDTF">2025-10-10T10:30:17Z</dcterms:created>
  <dcterms:modified xsi:type="dcterms:W3CDTF">2025-10-10T10:31:16Z</dcterms:modified>
</cp:coreProperties>
</file>